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71" r:id="rId4"/>
    <p:sldId id="263" r:id="rId5"/>
    <p:sldId id="261" r:id="rId6"/>
    <p:sldId id="266" r:id="rId7"/>
    <p:sldId id="268" r:id="rId8"/>
    <p:sldId id="262" r:id="rId9"/>
    <p:sldId id="259" r:id="rId10"/>
    <p:sldId id="260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ABDB92F-9557-4962-9560-CBA89FE48698}">
          <p14:sldIdLst>
            <p14:sldId id="256"/>
            <p14:sldId id="267"/>
            <p14:sldId id="271"/>
            <p14:sldId id="263"/>
            <p14:sldId id="261"/>
            <p14:sldId id="266"/>
            <p14:sldId id="268"/>
            <p14:sldId id="262"/>
          </p14:sldIdLst>
        </p14:section>
        <p14:section name="EXTRA" id="{467205C4-59DC-47DC-A342-FAEB93BD997E}">
          <p14:sldIdLst>
            <p14:sldId id="259"/>
            <p14:sldId id="26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580"/>
    <a:srgbClr val="864CC0"/>
    <a:srgbClr val="45178F"/>
    <a:srgbClr val="46178E"/>
    <a:srgbClr val="ACB9BF"/>
    <a:srgbClr val="9CAEB2"/>
    <a:srgbClr val="B3C2C5"/>
    <a:srgbClr val="B6C4C5"/>
    <a:srgbClr val="B0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11972-E148-BC4A-93CE-E5698D9D5850}" v="4" dt="2024-11-27T18:38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6"/>
    <p:restoredTop sz="96301"/>
  </p:normalViewPr>
  <p:slideViewPr>
    <p:cSldViewPr snapToGrid="0">
      <p:cViewPr>
        <p:scale>
          <a:sx n="94" d="100"/>
          <a:sy n="94" d="100"/>
        </p:scale>
        <p:origin x="-3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848A5BA-5B8E-7C40-B7AD-0F9AC8297B5B}"/>
    <pc:docChg chg="undo redo custSel modSld">
      <pc:chgData name="Andrea Vandin" userId="a434106a-4c3d-40a3-9adb-661b1e7b96ad" providerId="ADAL" clId="{F848A5BA-5B8E-7C40-B7AD-0F9AC8297B5B}" dt="2023-01-30T07:34:32.316" v="173" actId="20577"/>
      <pc:docMkLst>
        <pc:docMk/>
      </pc:docMkLst>
      <pc:sldChg chg="delSp mod">
        <pc:chgData name="Andrea Vandin" userId="a434106a-4c3d-40a3-9adb-661b1e7b96ad" providerId="ADAL" clId="{F848A5BA-5B8E-7C40-B7AD-0F9AC8297B5B}" dt="2023-01-12T21:09:18.563" v="1" actId="478"/>
        <pc:sldMkLst>
          <pc:docMk/>
          <pc:sldMk cId="3890406355" sldId="256"/>
        </pc:sldMkLst>
      </pc:sldChg>
      <pc:sldChg chg="addSp modSp mod">
        <pc:chgData name="Andrea Vandin" userId="a434106a-4c3d-40a3-9adb-661b1e7b96ad" providerId="ADAL" clId="{F848A5BA-5B8E-7C40-B7AD-0F9AC8297B5B}" dt="2023-01-20T17:21:32.169" v="81" actId="1036"/>
        <pc:sldMkLst>
          <pc:docMk/>
          <pc:sldMk cId="3291316819" sldId="261"/>
        </pc:sldMkLst>
      </pc:sldChg>
      <pc:sldChg chg="modSp mod">
        <pc:chgData name="Andrea Vandin" userId="a434106a-4c3d-40a3-9adb-661b1e7b96ad" providerId="ADAL" clId="{F848A5BA-5B8E-7C40-B7AD-0F9AC8297B5B}" dt="2023-01-30T06:57:26.330" v="97" actId="1035"/>
        <pc:sldMkLst>
          <pc:docMk/>
          <pc:sldMk cId="2062623902" sldId="262"/>
        </pc:sldMkLst>
      </pc:sldChg>
      <pc:sldChg chg="addSp delSp modSp mod">
        <pc:chgData name="Andrea Vandin" userId="a434106a-4c3d-40a3-9adb-661b1e7b96ad" providerId="ADAL" clId="{F848A5BA-5B8E-7C40-B7AD-0F9AC8297B5B}" dt="2023-01-30T07:24:15.932" v="130" actId="2085"/>
        <pc:sldMkLst>
          <pc:docMk/>
          <pc:sldMk cId="826783278" sldId="266"/>
        </pc:sldMkLst>
      </pc:sldChg>
      <pc:sldChg chg="addSp modSp mod">
        <pc:chgData name="Andrea Vandin" userId="a434106a-4c3d-40a3-9adb-661b1e7b96ad" providerId="ADAL" clId="{F848A5BA-5B8E-7C40-B7AD-0F9AC8297B5B}" dt="2023-01-30T07:34:32.316" v="173" actId="20577"/>
        <pc:sldMkLst>
          <pc:docMk/>
          <pc:sldMk cId="4215216487" sldId="268"/>
        </pc:sldMkLst>
      </pc:sldChg>
    </pc:docChg>
  </pc:docChgLst>
  <pc:docChgLst>
    <pc:chgData name="Andrea Vandin" userId="a434106a-4c3d-40a3-9adb-661b1e7b96ad" providerId="ADAL" clId="{BC111972-E148-BC4A-93CE-E5698D9D5850}"/>
    <pc:docChg chg="custSel modSld">
      <pc:chgData name="Andrea Vandin" userId="a434106a-4c3d-40a3-9adb-661b1e7b96ad" providerId="ADAL" clId="{BC111972-E148-BC4A-93CE-E5698D9D5850}" dt="2024-11-27T18:39:41.220" v="295" actId="14100"/>
      <pc:docMkLst>
        <pc:docMk/>
      </pc:docMkLst>
      <pc:sldChg chg="addSp delSp modSp mod">
        <pc:chgData name="Andrea Vandin" userId="a434106a-4c3d-40a3-9adb-661b1e7b96ad" providerId="ADAL" clId="{BC111972-E148-BC4A-93CE-E5698D9D5850}" dt="2024-11-16T11:00:45.442" v="45" actId="478"/>
        <pc:sldMkLst>
          <pc:docMk/>
          <pc:sldMk cId="3890406355" sldId="256"/>
        </pc:sldMkLst>
        <pc:spChg chg="mod">
          <ac:chgData name="Andrea Vandin" userId="a434106a-4c3d-40a3-9adb-661b1e7b96ad" providerId="ADAL" clId="{BC111972-E148-BC4A-93CE-E5698D9D5850}" dt="2024-11-16T10:59:30.322" v="11" actId="20577"/>
          <ac:spMkLst>
            <pc:docMk/>
            <pc:sldMk cId="3890406355" sldId="256"/>
            <ac:spMk id="9" creationId="{B7BA7E72-367E-4314-98BC-902B54031ED3}"/>
          </ac:spMkLst>
        </pc:spChg>
        <pc:spChg chg="mod">
          <ac:chgData name="Andrea Vandin" userId="a434106a-4c3d-40a3-9adb-661b1e7b96ad" providerId="ADAL" clId="{BC111972-E148-BC4A-93CE-E5698D9D5850}" dt="2024-11-16T10:59:40.516" v="19" actId="20577"/>
          <ac:spMkLst>
            <pc:docMk/>
            <pc:sldMk cId="3890406355" sldId="256"/>
            <ac:spMk id="14" creationId="{373C2A8C-E539-4E56-99F4-97E392C7CF0E}"/>
          </ac:spMkLst>
        </pc:spChg>
        <pc:spChg chg="mod">
          <ac:chgData name="Andrea Vandin" userId="a434106a-4c3d-40a3-9adb-661b1e7b96ad" providerId="ADAL" clId="{BC111972-E148-BC4A-93CE-E5698D9D5850}" dt="2024-11-16T10:59:47.971" v="24" actId="20577"/>
          <ac:spMkLst>
            <pc:docMk/>
            <pc:sldMk cId="3890406355" sldId="256"/>
            <ac:spMk id="15" creationId="{B41198C7-ABA3-4949-810B-4818BD4757C4}"/>
          </ac:spMkLst>
        </pc:spChg>
      </pc:sldChg>
      <pc:sldChg chg="addSp modSp mod">
        <pc:chgData name="Andrea Vandin" userId="a434106a-4c3d-40a3-9adb-661b1e7b96ad" providerId="ADAL" clId="{BC111972-E148-BC4A-93CE-E5698D9D5850}" dt="2024-11-27T18:39:41.220" v="295" actId="14100"/>
        <pc:sldMkLst>
          <pc:docMk/>
          <pc:sldMk cId="3291316819" sldId="261"/>
        </pc:sldMkLst>
        <pc:spChg chg="mod">
          <ac:chgData name="Andrea Vandin" userId="a434106a-4c3d-40a3-9adb-661b1e7b96ad" providerId="ADAL" clId="{BC111972-E148-BC4A-93CE-E5698D9D5850}" dt="2024-11-27T18:37:43.470" v="201" actId="20577"/>
          <ac:spMkLst>
            <pc:docMk/>
            <pc:sldMk cId="3291316819" sldId="261"/>
            <ac:spMk id="20" creationId="{0014CE80-CF5E-40A0-B4FF-44115177074E}"/>
          </ac:spMkLst>
        </pc:spChg>
        <pc:spChg chg="mod">
          <ac:chgData name="Andrea Vandin" userId="a434106a-4c3d-40a3-9adb-661b1e7b96ad" providerId="ADAL" clId="{BC111972-E148-BC4A-93CE-E5698D9D5850}" dt="2024-11-27T18:37:53.938" v="222" actId="1037"/>
          <ac:spMkLst>
            <pc:docMk/>
            <pc:sldMk cId="3291316819" sldId="261"/>
            <ac:spMk id="21" creationId="{59319DED-D78F-4D99-981A-BE9C24544FF4}"/>
          </ac:spMkLst>
        </pc:spChg>
        <pc:spChg chg="mod">
          <ac:chgData name="Andrea Vandin" userId="a434106a-4c3d-40a3-9adb-661b1e7b96ad" providerId="ADAL" clId="{BC111972-E148-BC4A-93CE-E5698D9D5850}" dt="2024-11-27T18:37:57.923" v="229" actId="20577"/>
          <ac:spMkLst>
            <pc:docMk/>
            <pc:sldMk cId="3291316819" sldId="261"/>
            <ac:spMk id="22" creationId="{DC00013B-564A-452E-9D18-23C04CB24BBF}"/>
          </ac:spMkLst>
        </pc:spChg>
        <pc:spChg chg="mod">
          <ac:chgData name="Andrea Vandin" userId="a434106a-4c3d-40a3-9adb-661b1e7b96ad" providerId="ADAL" clId="{BC111972-E148-BC4A-93CE-E5698D9D5850}" dt="2024-11-27T18:38:08.423" v="279" actId="1037"/>
          <ac:spMkLst>
            <pc:docMk/>
            <pc:sldMk cId="3291316819" sldId="261"/>
            <ac:spMk id="23" creationId="{C460FA25-D80D-4927-8EE8-8F79320D6908}"/>
          </ac:spMkLst>
        </pc:spChg>
        <pc:picChg chg="add mod modCrop">
          <ac:chgData name="Andrea Vandin" userId="a434106a-4c3d-40a3-9adb-661b1e7b96ad" providerId="ADAL" clId="{BC111972-E148-BC4A-93CE-E5698D9D5850}" dt="2024-11-27T18:39:41.220" v="295" actId="14100"/>
          <ac:picMkLst>
            <pc:docMk/>
            <pc:sldMk cId="3291316819" sldId="261"/>
            <ac:picMk id="3" creationId="{01E63B5A-51F4-4073-405D-8D3CDCF794E5}"/>
          </ac:picMkLst>
        </pc:picChg>
      </pc:sldChg>
      <pc:sldChg chg="addSp modSp mod">
        <pc:chgData name="Andrea Vandin" userId="a434106a-4c3d-40a3-9adb-661b1e7b96ad" providerId="ADAL" clId="{BC111972-E148-BC4A-93CE-E5698D9D5850}" dt="2024-11-27T08:04:25.417" v="195" actId="1076"/>
        <pc:sldMkLst>
          <pc:docMk/>
          <pc:sldMk cId="1586533650" sldId="263"/>
        </pc:sldMkLst>
        <pc:spChg chg="mod">
          <ac:chgData name="Andrea Vandin" userId="a434106a-4c3d-40a3-9adb-661b1e7b96ad" providerId="ADAL" clId="{BC111972-E148-BC4A-93CE-E5698D9D5850}" dt="2024-11-27T07:57:23.563" v="120" actId="1038"/>
          <ac:spMkLst>
            <pc:docMk/>
            <pc:sldMk cId="1586533650" sldId="263"/>
            <ac:spMk id="9" creationId="{85549C09-E0FB-41E0-BAD1-798A81F1BC2E}"/>
          </ac:spMkLst>
        </pc:spChg>
        <pc:grpChg chg="mod">
          <ac:chgData name="Andrea Vandin" userId="a434106a-4c3d-40a3-9adb-661b1e7b96ad" providerId="ADAL" clId="{BC111972-E148-BC4A-93CE-E5698D9D5850}" dt="2024-11-27T08:04:25.417" v="195" actId="1076"/>
          <ac:grpSpMkLst>
            <pc:docMk/>
            <pc:sldMk cId="1586533650" sldId="263"/>
            <ac:grpSpMk id="11" creationId="{2DF3ED13-8424-58E6-EE36-076E7830CE08}"/>
          </ac:grpSpMkLst>
        </pc:grpChg>
        <pc:picChg chg="add mod modCrop">
          <ac:chgData name="Andrea Vandin" userId="a434106a-4c3d-40a3-9adb-661b1e7b96ad" providerId="ADAL" clId="{BC111972-E148-BC4A-93CE-E5698D9D5850}" dt="2024-11-27T08:04:25.417" v="195" actId="1076"/>
          <ac:picMkLst>
            <pc:docMk/>
            <pc:sldMk cId="1586533650" sldId="263"/>
            <ac:picMk id="20" creationId="{2B08E246-E9EC-5CA6-F065-3F418425CF2C}"/>
          </ac:picMkLst>
        </pc:picChg>
      </pc:sldChg>
      <pc:sldChg chg="addSp modSp mod">
        <pc:chgData name="Andrea Vandin" userId="a434106a-4c3d-40a3-9adb-661b1e7b96ad" providerId="ADAL" clId="{BC111972-E148-BC4A-93CE-E5698D9D5850}" dt="2024-11-27T07:51:53.934" v="111" actId="20577"/>
        <pc:sldMkLst>
          <pc:docMk/>
          <pc:sldMk cId="1141525332" sldId="267"/>
        </pc:sldMkLst>
        <pc:spChg chg="add mod">
          <ac:chgData name="Andrea Vandin" userId="a434106a-4c3d-40a3-9adb-661b1e7b96ad" providerId="ADAL" clId="{BC111972-E148-BC4A-93CE-E5698D9D5850}" dt="2024-11-27T07:51:53.934" v="111" actId="20577"/>
          <ac:spMkLst>
            <pc:docMk/>
            <pc:sldMk cId="1141525332" sldId="267"/>
            <ac:spMk id="11" creationId="{0BF189A5-8CD1-9B3B-2911-3325BED885D0}"/>
          </ac:spMkLst>
        </pc:spChg>
      </pc:sldChg>
    </pc:docChg>
  </pc:docChgLst>
  <pc:docChgLst>
    <pc:chgData name="Andrea Vandin" userId="S::andrea.vandin@santannapisa.it::a434106a-4c3d-40a3-9adb-661b1e7b96ad" providerId="AD" clId="Web-{4BBE8A29-1F7B-1346-7B0C-0BF967A2F38F}"/>
    <pc:docChg chg="modSld">
      <pc:chgData name="Andrea Vandin" userId="S::andrea.vandin@santannapisa.it::a434106a-4c3d-40a3-9adb-661b1e7b96ad" providerId="AD" clId="Web-{4BBE8A29-1F7B-1346-7B0C-0BF967A2F38F}" dt="2023-11-19T10:19:16.720" v="65" actId="1076"/>
      <pc:docMkLst>
        <pc:docMk/>
      </pc:docMkLst>
      <pc:sldChg chg="addSp modSp">
        <pc:chgData name="Andrea Vandin" userId="S::andrea.vandin@santannapisa.it::a434106a-4c3d-40a3-9adb-661b1e7b96ad" providerId="AD" clId="Web-{4BBE8A29-1F7B-1346-7B0C-0BF967A2F38F}" dt="2023-11-19T10:19:16.720" v="65" actId="1076"/>
        <pc:sldMkLst>
          <pc:docMk/>
          <pc:sldMk cId="1141525332" sldId="267"/>
        </pc:sldMkLst>
      </pc:sldChg>
    </pc:docChg>
  </pc:docChgLst>
  <pc:docChgLst>
    <pc:chgData name="Andrea Vandin" userId="a434106a-4c3d-40a3-9adb-661b1e7b96ad" providerId="ADAL" clId="{900262AF-ED7D-584E-875E-F12B01CDED04}"/>
    <pc:docChg chg="undo custSel modSld">
      <pc:chgData name="Andrea Vandin" userId="a434106a-4c3d-40a3-9adb-661b1e7b96ad" providerId="ADAL" clId="{900262AF-ED7D-584E-875E-F12B01CDED04}" dt="2023-11-25T10:38:57.242" v="121" actId="1037"/>
      <pc:docMkLst>
        <pc:docMk/>
      </pc:docMkLst>
      <pc:sldChg chg="addSp delSp modSp mod">
        <pc:chgData name="Andrea Vandin" userId="a434106a-4c3d-40a3-9adb-661b1e7b96ad" providerId="ADAL" clId="{900262AF-ED7D-584E-875E-F12B01CDED04}" dt="2023-11-25T10:38:57.242" v="121" actId="1037"/>
        <pc:sldMkLst>
          <pc:docMk/>
          <pc:sldMk cId="3291316819" sldId="261"/>
        </pc:sldMkLst>
      </pc:sldChg>
      <pc:sldChg chg="addSp modSp">
        <pc:chgData name="Andrea Vandin" userId="a434106a-4c3d-40a3-9adb-661b1e7b96ad" providerId="ADAL" clId="{900262AF-ED7D-584E-875E-F12B01CDED04}" dt="2023-11-23T21:22:36.679" v="0" actId="16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3A4310D8-A2B3-E860-393C-1B75AD1E08ED}"/>
    <pc:docChg chg="modSld">
      <pc:chgData name="Andrea Vandin" userId="S::andrea.vandin@santannapisa.it::a434106a-4c3d-40a3-9adb-661b1e7b96ad" providerId="AD" clId="Web-{3A4310D8-A2B3-E860-393C-1B75AD1E08ED}" dt="2023-11-23T17:07:55.071" v="24"/>
      <pc:docMkLst>
        <pc:docMk/>
      </pc:docMkLst>
      <pc:sldChg chg="addSp delSp modSp">
        <pc:chgData name="Andrea Vandin" userId="S::andrea.vandin@santannapisa.it::a434106a-4c3d-40a3-9adb-661b1e7b96ad" providerId="AD" clId="Web-{3A4310D8-A2B3-E860-393C-1B75AD1E08ED}" dt="2023-11-23T17:07:55.071" v="2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4231751C-C4D6-A689-EBEC-089C8F697082}"/>
    <pc:docChg chg="modSld">
      <pc:chgData name="Andrea Vandin" userId="S::andrea.vandin@santannapisa.it::a434106a-4c3d-40a3-9adb-661b1e7b96ad" providerId="AD" clId="Web-{4231751C-C4D6-A689-EBEC-089C8F697082}" dt="2023-11-15T16:01:05.260" v="24"/>
      <pc:docMkLst>
        <pc:docMk/>
      </pc:docMkLst>
      <pc:sldChg chg="addSp delSp modSp">
        <pc:chgData name="Andrea Vandin" userId="S::andrea.vandin@santannapisa.it::a434106a-4c3d-40a3-9adb-661b1e7b96ad" providerId="AD" clId="Web-{4231751C-C4D6-A689-EBEC-089C8F697082}" dt="2023-11-15T16:01:05.260" v="24"/>
        <pc:sldMkLst>
          <pc:docMk/>
          <pc:sldMk cId="3890406355" sldId="256"/>
        </pc:sldMkLst>
      </pc:sldChg>
    </pc:docChg>
  </pc:docChgLst>
  <pc:docChgLst>
    <pc:chgData name="Andrea Vandin" userId="S::andrea.vandin@santannapisa.it::a434106a-4c3d-40a3-9adb-661b1e7b96ad" providerId="AD" clId="Web-{C72ABCEF-F591-2D9A-8F13-808EBB7B105C}"/>
    <pc:docChg chg="modSld">
      <pc:chgData name="Andrea Vandin" userId="S::andrea.vandin@santannapisa.it::a434106a-4c3d-40a3-9adb-661b1e7b96ad" providerId="AD" clId="Web-{C72ABCEF-F591-2D9A-8F13-808EBB7B105C}" dt="2023-11-30T07:44:07.605" v="29" actId="1076"/>
      <pc:docMkLst>
        <pc:docMk/>
      </pc:docMkLst>
      <pc:sldChg chg="addSp delSp modSp">
        <pc:chgData name="Andrea Vandin" userId="S::andrea.vandin@santannapisa.it::a434106a-4c3d-40a3-9adb-661b1e7b96ad" providerId="AD" clId="Web-{C72ABCEF-F591-2D9A-8F13-808EBB7B105C}" dt="2023-11-30T07:44:07.605" v="29" actId="1076"/>
        <pc:sldMkLst>
          <pc:docMk/>
          <pc:sldMk cId="206262390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9888-6837-4825-8C6D-5CBE8A802E1B}" type="datetimeFigureOut">
              <a:rPr lang="it-IT" smtClean="0"/>
              <a:t>26/02/26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AAA-CE8C-439A-B5F7-F969CE7B7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8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6AAA-CE8C-439A-B5F7-F969CE7B702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82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Professor: After</a:t>
            </a:r>
            <a:r>
              <a:rPr lang="it-IT" baseline="0"/>
              <a:t> lesson 5 you can create some well organized and structured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00677-DCED-4098-87A8-E379A33E87E4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81464A-A96F-4155-9A58-B14CCAE1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9133"/>
          <a:stretch/>
        </p:blipFill>
        <p:spPr>
          <a:xfrm>
            <a:off x="921206" y="185737"/>
            <a:ext cx="4508809" cy="589409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8B642E-3164-4C31-9301-706FB423A2FE}"/>
              </a:ext>
            </a:extLst>
          </p:cNvPr>
          <p:cNvSpPr/>
          <p:nvPr/>
        </p:nvSpPr>
        <p:spPr>
          <a:xfrm>
            <a:off x="2113057" y="1600199"/>
            <a:ext cx="1979974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B56831C-29CC-4121-A6C3-3E16316FEC83}"/>
              </a:ext>
            </a:extLst>
          </p:cNvPr>
          <p:cNvSpPr/>
          <p:nvPr/>
        </p:nvSpPr>
        <p:spPr>
          <a:xfrm>
            <a:off x="1525228" y="822532"/>
            <a:ext cx="3017746" cy="904668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4F97FA-2ED1-4767-9753-A317C1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3" t="10227" r="19299" b="81718"/>
          <a:stretch/>
        </p:blipFill>
        <p:spPr>
          <a:xfrm>
            <a:off x="2648859" y="870629"/>
            <a:ext cx="1059543" cy="52251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73C2A8C-E539-4E56-99F4-97E392C7CF0E}"/>
              </a:ext>
            </a:extLst>
          </p:cNvPr>
          <p:cNvSpPr/>
          <p:nvPr/>
        </p:nvSpPr>
        <p:spPr>
          <a:xfrm>
            <a:off x="1320802" y="2094669"/>
            <a:ext cx="792255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Lorenzo</a:t>
            </a:r>
            <a:endParaRPr lang="it-IT" sz="14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1198C7-ABA3-4949-810B-4818BD4757C4}"/>
              </a:ext>
            </a:extLst>
          </p:cNvPr>
          <p:cNvSpPr/>
          <p:nvPr/>
        </p:nvSpPr>
        <p:spPr>
          <a:xfrm>
            <a:off x="4282752" y="2525487"/>
            <a:ext cx="820058" cy="35846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Alba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BA7E72-367E-4314-98BC-902B54031ED3}"/>
              </a:ext>
            </a:extLst>
          </p:cNvPr>
          <p:cNvSpPr/>
          <p:nvPr/>
        </p:nvSpPr>
        <p:spPr>
          <a:xfrm>
            <a:off x="2517505" y="1485668"/>
            <a:ext cx="886781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  <a:ea typeface="+mn-lt"/>
                <a:cs typeface="+mn-lt"/>
              </a:rPr>
              <a:t>Ikbel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8288CF-111F-9F5C-FAED-3E7C31B967ED}"/>
              </a:ext>
            </a:extLst>
          </p:cNvPr>
          <p:cNvGrpSpPr/>
          <p:nvPr/>
        </p:nvGrpSpPr>
        <p:grpSpPr>
          <a:xfrm>
            <a:off x="6761987" y="185737"/>
            <a:ext cx="4508809" cy="5986623"/>
            <a:chOff x="6761987" y="185737"/>
            <a:chExt cx="4508809" cy="5986623"/>
          </a:xfrm>
        </p:grpSpPr>
        <p:pic>
          <p:nvPicPr>
            <p:cNvPr id="2" name="Immagine 4">
              <a:extLst>
                <a:ext uri="{FF2B5EF4-FFF2-40B4-BE49-F238E27FC236}">
                  <a16:creationId xmlns:a16="http://schemas.microsoft.com/office/drawing/2014/main" id="{CE323493-3BBF-1F28-1E6C-C81188C15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" b="9133"/>
            <a:stretch/>
          </p:blipFill>
          <p:spPr>
            <a:xfrm>
              <a:off x="6761987" y="185737"/>
              <a:ext cx="4508809" cy="5894098"/>
            </a:xfrm>
            <a:prstGeom prst="rect">
              <a:avLst/>
            </a:prstGeom>
          </p:spPr>
        </p:pic>
        <p:sp>
          <p:nvSpPr>
            <p:cNvPr id="3" name="Rettangolo 9">
              <a:extLst>
                <a:ext uri="{FF2B5EF4-FFF2-40B4-BE49-F238E27FC236}">
                  <a16:creationId xmlns:a16="http://schemas.microsoft.com/office/drawing/2014/main" id="{90DF8B6D-FADC-8AB2-E78B-FED18C374A3B}"/>
                </a:ext>
              </a:extLst>
            </p:cNvPr>
            <p:cNvSpPr/>
            <p:nvPr/>
          </p:nvSpPr>
          <p:spPr>
            <a:xfrm>
              <a:off x="7953838" y="1600199"/>
              <a:ext cx="1979974" cy="296201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11">
              <a:extLst>
                <a:ext uri="{FF2B5EF4-FFF2-40B4-BE49-F238E27FC236}">
                  <a16:creationId xmlns:a16="http://schemas.microsoft.com/office/drawing/2014/main" id="{5CEFA420-53E3-14A7-0C98-72C1218F8038}"/>
                </a:ext>
              </a:extLst>
            </p:cNvPr>
            <p:cNvSpPr/>
            <p:nvPr/>
          </p:nvSpPr>
          <p:spPr>
            <a:xfrm>
              <a:off x="7366009" y="822532"/>
              <a:ext cx="3017746" cy="904668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12">
              <a:extLst>
                <a:ext uri="{FF2B5EF4-FFF2-40B4-BE49-F238E27FC236}">
                  <a16:creationId xmlns:a16="http://schemas.microsoft.com/office/drawing/2014/main" id="{69C76E0F-0F52-7905-6EE3-9D5E4D1D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33" t="10227" r="19299" b="81718"/>
            <a:stretch/>
          </p:blipFill>
          <p:spPr>
            <a:xfrm>
              <a:off x="8489640" y="870629"/>
              <a:ext cx="1059543" cy="522514"/>
            </a:xfrm>
            <a:prstGeom prst="rect">
              <a:avLst/>
            </a:prstGeom>
          </p:spPr>
        </p:pic>
        <p:sp>
          <p:nvSpPr>
            <p:cNvPr id="7" name="Rettangolo 13">
              <a:extLst>
                <a:ext uri="{FF2B5EF4-FFF2-40B4-BE49-F238E27FC236}">
                  <a16:creationId xmlns:a16="http://schemas.microsoft.com/office/drawing/2014/main" id="{5AE9E130-767A-8749-E4AE-6A007A559BC5}"/>
                </a:ext>
              </a:extLst>
            </p:cNvPr>
            <p:cNvSpPr/>
            <p:nvPr/>
          </p:nvSpPr>
          <p:spPr>
            <a:xfrm>
              <a:off x="7161583" y="2094669"/>
              <a:ext cx="792255" cy="296201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>
                  <a:cs typeface="Calibri"/>
                </a:rPr>
                <a:t>Lorenzo</a:t>
              </a:r>
              <a:endParaRPr lang="it-IT" sz="1400" dirty="0"/>
            </a:p>
          </p:txBody>
        </p:sp>
        <p:sp>
          <p:nvSpPr>
            <p:cNvPr id="8" name="Rettangolo 14">
              <a:extLst>
                <a:ext uri="{FF2B5EF4-FFF2-40B4-BE49-F238E27FC236}">
                  <a16:creationId xmlns:a16="http://schemas.microsoft.com/office/drawing/2014/main" id="{FFE643E6-256E-1782-16AB-D87954DC7F9A}"/>
                </a:ext>
              </a:extLst>
            </p:cNvPr>
            <p:cNvSpPr/>
            <p:nvPr/>
          </p:nvSpPr>
          <p:spPr>
            <a:xfrm>
              <a:off x="10123533" y="2525487"/>
              <a:ext cx="820058" cy="35846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>
                  <a:cs typeface="Calibri"/>
                </a:rPr>
                <a:t>Alba</a:t>
              </a:r>
              <a:endParaRPr lang="en-US" sz="1600" dirty="0">
                <a:cs typeface="Calibri" panose="020F0502020204030204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3CE3E6BE-076F-2F5C-A3E0-73272E2C826F}"/>
                </a:ext>
              </a:extLst>
            </p:cNvPr>
            <p:cNvSpPr/>
            <p:nvPr/>
          </p:nvSpPr>
          <p:spPr>
            <a:xfrm>
              <a:off x="8358286" y="1485668"/>
              <a:ext cx="886781" cy="523220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it-IT" sz="2800" dirty="0" err="1">
                  <a:solidFill>
                    <a:schemeClr val="bg1"/>
                  </a:solidFill>
                  <a:ea typeface="+mn-lt"/>
                  <a:cs typeface="+mn-lt"/>
                </a:rPr>
                <a:t>Ikbel</a:t>
              </a:r>
              <a:endParaRPr lang="en-US" dirty="0"/>
            </a:p>
          </p:txBody>
        </p:sp>
        <p:pic>
          <p:nvPicPr>
            <p:cNvPr id="17" name="Picture 16" descr="A cartoon of a person&#10;&#10;AI-generated content may be incorrect.">
              <a:extLst>
                <a:ext uri="{FF2B5EF4-FFF2-40B4-BE49-F238E27FC236}">
                  <a16:creationId xmlns:a16="http://schemas.microsoft.com/office/drawing/2014/main" id="{0BAEE82C-3BDA-79FC-4716-7DDBD479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25"/>
            <a:stretch>
              <a:fillRect/>
            </a:stretch>
          </p:blipFill>
          <p:spPr>
            <a:xfrm>
              <a:off x="7131361" y="3917820"/>
              <a:ext cx="3857625" cy="2254540"/>
            </a:xfrm>
            <a:prstGeom prst="rect">
              <a:avLst/>
            </a:prstGeom>
          </p:spPr>
        </p:pic>
      </p:grpSp>
      <p:pic>
        <p:nvPicPr>
          <p:cNvPr id="18" name="Picture 17" descr="A cartoon of a person&#10;&#10;AI-generated content may be incorrect.">
            <a:extLst>
              <a:ext uri="{FF2B5EF4-FFF2-40B4-BE49-F238E27FC236}">
                <a16:creationId xmlns:a16="http://schemas.microsoft.com/office/drawing/2014/main" id="{A1367B82-66D0-19AF-9201-0F1D0417B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05" y="239087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BE570-6CE5-4BF0-BCC9-5C40399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C5BBD0-39C0-4460-95BC-30BBE95B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7" y="2502617"/>
            <a:ext cx="5156465" cy="2997354"/>
          </a:xfrm>
        </p:spPr>
      </p:pic>
    </p:spTree>
    <p:extLst>
      <p:ext uri="{BB962C8B-B14F-4D97-AF65-F5344CB8AC3E}">
        <p14:creationId xmlns:p14="http://schemas.microsoft.com/office/powerpoint/2010/main" val="22141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4"/>
          <a:stretch/>
        </p:blipFill>
        <p:spPr bwMode="auto">
          <a:xfrm>
            <a:off x="2459409" y="0"/>
            <a:ext cx="7425582" cy="32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43585" b="3322"/>
          <a:stretch/>
        </p:blipFill>
        <p:spPr bwMode="auto">
          <a:xfrm>
            <a:off x="2832268" y="2346290"/>
            <a:ext cx="6443021" cy="44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 r="76506" b="59652"/>
          <a:stretch/>
        </p:blipFill>
        <p:spPr bwMode="auto">
          <a:xfrm>
            <a:off x="2459409" y="2508486"/>
            <a:ext cx="1744561" cy="8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11922" y="122551"/>
            <a:ext cx="624251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/>
              <a:t>Professor: After lesson 5 you can create well-organized and structured code.</a:t>
            </a:r>
          </a:p>
        </p:txBody>
      </p:sp>
    </p:spTree>
    <p:extLst>
      <p:ext uri="{BB962C8B-B14F-4D97-AF65-F5344CB8AC3E}">
        <p14:creationId xmlns:p14="http://schemas.microsoft.com/office/powerpoint/2010/main" val="261898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etings ISAT 252 Colleagues | anthonyphamisat252">
            <a:extLst>
              <a:ext uri="{FF2B5EF4-FFF2-40B4-BE49-F238E27FC236}">
                <a16:creationId xmlns:a16="http://schemas.microsoft.com/office/drawing/2014/main" id="{BBDE523A-9667-4437-9020-DF0DCB6A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44" y="1144984"/>
            <a:ext cx="6779222" cy="45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🔥 25+ Best Memes About Kahoot | Kahoot Memes">
            <a:extLst>
              <a:ext uri="{FF2B5EF4-FFF2-40B4-BE49-F238E27FC236}">
                <a16:creationId xmlns:a16="http://schemas.microsoft.com/office/drawing/2014/main" id="{2826FE71-B78B-424B-B221-07EDAC5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24681"/>
          <a:stretch/>
        </p:blipFill>
        <p:spPr bwMode="auto">
          <a:xfrm>
            <a:off x="7755694" y="3802141"/>
            <a:ext cx="2226272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9587847-93EE-422E-B571-E0A8F1CD0BBA}"/>
              </a:ext>
            </a:extLst>
          </p:cNvPr>
          <p:cNvSpPr/>
          <p:nvPr/>
        </p:nvSpPr>
        <p:spPr>
          <a:xfrm>
            <a:off x="4599879" y="1144984"/>
            <a:ext cx="4254370" cy="646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INTRODUCTION TO PROGRAMMING 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AND DATA PROCESSING</a:t>
            </a:r>
          </a:p>
        </p:txBody>
      </p:sp>
      <p:pic>
        <p:nvPicPr>
          <p:cNvPr id="7" name="Picture 4" descr="https://www.embeds.santannapisa.it/sites/default/files/styles/index/public/field/image/newsitem%20%281%29.png?itok=sQnnsdvr">
            <a:extLst>
              <a:ext uri="{FF2B5EF4-FFF2-40B4-BE49-F238E27FC236}">
                <a16:creationId xmlns:a16="http://schemas.microsoft.com/office/drawing/2014/main" id="{D94BE2FD-7F25-44DE-A065-2B588691E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28135" b="29818"/>
          <a:stretch/>
        </p:blipFill>
        <p:spPr bwMode="auto">
          <a:xfrm>
            <a:off x="5564944" y="3802141"/>
            <a:ext cx="2114549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968EC4F-6503-42B7-83C2-0FB509705FDD}"/>
              </a:ext>
            </a:extLst>
          </p:cNvPr>
          <p:cNvSpPr/>
          <p:nvPr/>
        </p:nvSpPr>
        <p:spPr>
          <a:xfrm>
            <a:off x="3202743" y="3351975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my friends</a:t>
            </a:r>
            <a:r>
              <a:rPr lang="en-US" sz="1400" baseline="0" noProof="0">
                <a:solidFill>
                  <a:schemeClr val="bg1"/>
                </a:solidFill>
              </a:rPr>
              <a:t> think I do       What my parents think I do        What society thinks I do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E0EBC8-E1BF-493F-A230-21385A1AD05F}"/>
              </a:ext>
            </a:extLst>
          </p:cNvPr>
          <p:cNvSpPr/>
          <p:nvPr/>
        </p:nvSpPr>
        <p:spPr>
          <a:xfrm>
            <a:off x="3202742" y="5383292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What I think I do                     What my teachers think I do               What I actually do</a:t>
            </a:r>
          </a:p>
        </p:txBody>
      </p:sp>
    </p:spTree>
    <p:extLst>
      <p:ext uri="{BB962C8B-B14F-4D97-AF65-F5344CB8AC3E}">
        <p14:creationId xmlns:p14="http://schemas.microsoft.com/office/powerpoint/2010/main" val="19735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CCDF64A-C1E5-46B9-90AC-0192B6D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06CA9-5C34-055F-6F16-E273EE3D1620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92DFBB-85B3-4FA1-A557-361C9D465C61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D5456DD-2829-4036-BC69-42D027F91947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7284CED-6592-5CC5-F875-9C4276C1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5C8D53F-8BA6-1A5C-0FDF-D49E0CE1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25CAB62E-0C4D-46AB-95ED-B824141F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D3AD0DD-C6FE-45FB-8EED-C50F849F11E9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CDEC75-08C7-407C-80BC-B6DAB770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189A5-8CD1-9B3B-2911-3325BED885D0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00F1-DCF5-25A5-C24B-83F2EFF0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561B3E-CFB0-A461-EF92-07C10966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D7567-6D45-DE18-EE2A-8DB1F40F981A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A6B6CE-7040-8B1C-F871-881EF9E456C0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3995E14-A808-5592-13E9-32389B2BA164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6566F2-DA85-146A-438A-6229077DE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0188E17-7B6C-A733-0507-5E8DD8CA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47C915C0-934C-85CA-138F-DCDA274A7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6953635-5ED7-A523-524B-FCF67CCE7F91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DAFD0D-5D6D-3604-8249-2AF87738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6DBAD-8152-F152-0709-8ACFC61F5839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0">
            <a:extLst>
              <a:ext uri="{FF2B5EF4-FFF2-40B4-BE49-F238E27FC236}">
                <a16:creationId xmlns:a16="http://schemas.microsoft.com/office/drawing/2014/main" id="{067D2027-862A-0847-C473-DB59F9F496CA}"/>
              </a:ext>
            </a:extLst>
          </p:cNvPr>
          <p:cNvGrpSpPr/>
          <p:nvPr/>
        </p:nvGrpSpPr>
        <p:grpSpPr>
          <a:xfrm>
            <a:off x="8717441" y="1402002"/>
            <a:ext cx="4264693" cy="4190025"/>
            <a:chOff x="3688242" y="1148003"/>
            <a:chExt cx="4264693" cy="4190025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C59B7A59-DD56-3772-2697-ACF36A60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6456270" y="3429000"/>
              <a:ext cx="1496665" cy="1905529"/>
            </a:xfrm>
            <a:prstGeom prst="rect">
              <a:avLst/>
            </a:prstGeom>
          </p:spPr>
        </p:pic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6B44951B-E09E-AD58-D394-23EA5F955F74}"/>
                </a:ext>
              </a:extLst>
            </p:cNvPr>
            <p:cNvGrpSpPr/>
            <p:nvPr/>
          </p:nvGrpSpPr>
          <p:grpSpPr>
            <a:xfrm>
              <a:off x="3688242" y="1148003"/>
              <a:ext cx="3757616" cy="4190025"/>
              <a:chOff x="1023397" y="2157058"/>
              <a:chExt cx="3757616" cy="4190025"/>
            </a:xfrm>
          </p:grpSpPr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5262ED2D-8988-1904-97EE-8F1F692F8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15" name="Content Placeholder 3">
                <a:extLst>
                  <a:ext uri="{FF2B5EF4-FFF2-40B4-BE49-F238E27FC236}">
                    <a16:creationId xmlns:a16="http://schemas.microsoft.com/office/drawing/2014/main" id="{1F859433-12BC-3B9E-3671-37301EC37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5F43F464-67C8-85CB-A967-9F63FEC1F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3" name="Rettangolo 9">
              <a:extLst>
                <a:ext uri="{FF2B5EF4-FFF2-40B4-BE49-F238E27FC236}">
                  <a16:creationId xmlns:a16="http://schemas.microsoft.com/office/drawing/2014/main" id="{9506A0E0-3787-E49D-0EF9-302892DAE7DE}"/>
                </a:ext>
              </a:extLst>
            </p:cNvPr>
            <p:cNvSpPr/>
            <p:nvPr/>
          </p:nvSpPr>
          <p:spPr>
            <a:xfrm>
              <a:off x="6521139" y="342900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392DF7FD-4477-4EAA-7968-7F6A95C5B0C6}"/>
              </a:ext>
            </a:extLst>
          </p:cNvPr>
          <p:cNvSpPr/>
          <p:nvPr/>
        </p:nvSpPr>
        <p:spPr>
          <a:xfrm>
            <a:off x="11824928" y="38361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Elena.s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3ED13-8424-58E6-EE36-076E7830CE08}"/>
              </a:ext>
            </a:extLst>
          </p:cNvPr>
          <p:cNvGrpSpPr/>
          <p:nvPr/>
        </p:nvGrpSpPr>
        <p:grpSpPr>
          <a:xfrm>
            <a:off x="1181192" y="147265"/>
            <a:ext cx="4268181" cy="6441891"/>
            <a:chOff x="812962" y="396163"/>
            <a:chExt cx="4268181" cy="6441891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9CE276C-7B4C-4A6C-AA5F-E20F0EC9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3580990" y="2677160"/>
              <a:ext cx="1496665" cy="1905529"/>
            </a:xfrm>
            <a:prstGeom prst="rect">
              <a:avLst/>
            </a:prstGeom>
          </p:spPr>
        </p:pic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076144F-E58E-4006-9C68-5FDBE9E30E35}"/>
                </a:ext>
              </a:extLst>
            </p:cNvPr>
            <p:cNvGrpSpPr/>
            <p:nvPr/>
          </p:nvGrpSpPr>
          <p:grpSpPr>
            <a:xfrm>
              <a:off x="812962" y="396163"/>
              <a:ext cx="3757616" cy="4190025"/>
              <a:chOff x="1023397" y="2157058"/>
              <a:chExt cx="3757616" cy="4190025"/>
            </a:xfrm>
          </p:grpSpPr>
          <p:pic>
            <p:nvPicPr>
              <p:cNvPr id="6" name="Content Placeholder 3">
                <a:extLst>
                  <a:ext uri="{FF2B5EF4-FFF2-40B4-BE49-F238E27FC236}">
                    <a16:creationId xmlns:a16="http://schemas.microsoft.com/office/drawing/2014/main" id="{0044E2CF-018D-4C0A-ABB4-5A1DB5AC8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69F2C810-BC6F-4A0D-B480-5DF9BF0E3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7A65AF34-55A8-461E-AADF-30811CB6D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BCD0310-C2B5-40A2-99BF-F91D0CF3EDD3}"/>
                </a:ext>
              </a:extLst>
            </p:cNvPr>
            <p:cNvSpPr/>
            <p:nvPr/>
          </p:nvSpPr>
          <p:spPr>
            <a:xfrm>
              <a:off x="3645859" y="267716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5549C09-E0FB-41E0-BAD1-798A81F1BC2E}"/>
                </a:ext>
              </a:extLst>
            </p:cNvPr>
            <p:cNvSpPr/>
            <p:nvPr/>
          </p:nvSpPr>
          <p:spPr>
            <a:xfrm>
              <a:off x="3873120" y="2625156"/>
              <a:ext cx="1017394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paolo</a:t>
              </a:r>
            </a:p>
            <a:p>
              <a:pPr algn="ctr"/>
              <a:r>
                <a:rPr lang="it-IT" dirty="0" err="1">
                  <a:solidFill>
                    <a:schemeClr val="bg1"/>
                  </a:solidFill>
                </a:rPr>
                <a:t>patricolo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BF2928F-78D0-46A4-FB6C-4F04D563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23" y="4557656"/>
              <a:ext cx="4135120" cy="2280398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823D6B-24FD-603F-1EE4-AED3ACEF0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934" y="4329499"/>
            <a:ext cx="4140000" cy="2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56FFA-DF85-4F9A-BFFF-F030EC0CF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374"/>
            <a:ext cx="6272439" cy="68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E0BA-AC28-465F-BBA8-E154E5AC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0" r="6639" b="9979"/>
          <a:stretch/>
        </p:blipFill>
        <p:spPr>
          <a:xfrm>
            <a:off x="5591503" y="5120484"/>
            <a:ext cx="2951450" cy="1737515"/>
          </a:xfrm>
          <a:prstGeom prst="rect">
            <a:avLst/>
          </a:prstGeom>
        </p:spPr>
      </p:pic>
      <p:pic>
        <p:nvPicPr>
          <p:cNvPr id="6" name="Picture 2" descr="Podium Meme Blank Template - Imgflip">
            <a:extLst>
              <a:ext uri="{FF2B5EF4-FFF2-40B4-BE49-F238E27FC236}">
                <a16:creationId xmlns:a16="http://schemas.microsoft.com/office/drawing/2014/main" id="{72BF2EF3-DDEF-4A49-B682-409890A66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6" b="66949"/>
          <a:stretch/>
        </p:blipFill>
        <p:spPr bwMode="auto">
          <a:xfrm>
            <a:off x="2538424" y="5375"/>
            <a:ext cx="6134740" cy="22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dium Meme Blank Template - Imgflip">
            <a:extLst>
              <a:ext uri="{FF2B5EF4-FFF2-40B4-BE49-F238E27FC236}">
                <a16:creationId xmlns:a16="http://schemas.microsoft.com/office/drawing/2014/main" id="{E07932AE-0B21-47A7-86D5-1831EFE4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33357" b="60618"/>
          <a:stretch/>
        </p:blipFill>
        <p:spPr bwMode="auto">
          <a:xfrm>
            <a:off x="2479465" y="2302613"/>
            <a:ext cx="2992818" cy="4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21FC9F8-262F-428F-B8FF-835C892F5CB0}"/>
              </a:ext>
            </a:extLst>
          </p:cNvPr>
          <p:cNvSpPr/>
          <p:nvPr/>
        </p:nvSpPr>
        <p:spPr>
          <a:xfrm>
            <a:off x="3060700" y="2715471"/>
            <a:ext cx="410633" cy="106046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AD344-7700-49C7-9975-34EDCC531A6A}"/>
              </a:ext>
            </a:extLst>
          </p:cNvPr>
          <p:cNvSpPr/>
          <p:nvPr/>
        </p:nvSpPr>
        <p:spPr>
          <a:xfrm>
            <a:off x="3450167" y="2715470"/>
            <a:ext cx="515123" cy="45719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dium Meme Blank Template - Imgflip">
            <a:extLst>
              <a:ext uri="{FF2B5EF4-FFF2-40B4-BE49-F238E27FC236}">
                <a16:creationId xmlns:a16="http://schemas.microsoft.com/office/drawing/2014/main" id="{3595F599-581D-4CF9-891B-C4B5F3BD7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66719" r="50707" b="-208"/>
          <a:stretch/>
        </p:blipFill>
        <p:spPr bwMode="auto">
          <a:xfrm>
            <a:off x="5570819" y="2269329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odium Meme Blank Template - Imgflip">
            <a:extLst>
              <a:ext uri="{FF2B5EF4-FFF2-40B4-BE49-F238E27FC236}">
                <a16:creationId xmlns:a16="http://schemas.microsoft.com/office/drawing/2014/main" id="{7F8B8959-410A-411C-BFC3-68C1501F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6566" r="-382" b="-55"/>
          <a:stretch/>
        </p:blipFill>
        <p:spPr bwMode="auto">
          <a:xfrm>
            <a:off x="2528733" y="4562760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14CE80-CF5E-40A0-B4FF-44115177074E}"/>
              </a:ext>
            </a:extLst>
          </p:cNvPr>
          <p:cNvSpPr/>
          <p:nvPr/>
        </p:nvSpPr>
        <p:spPr>
          <a:xfrm>
            <a:off x="2454449" y="105249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9319DED-D78F-4D99-981A-BE9C24544FF4}"/>
              </a:ext>
            </a:extLst>
          </p:cNvPr>
          <p:cNvSpPr/>
          <p:nvPr/>
        </p:nvSpPr>
        <p:spPr>
          <a:xfrm>
            <a:off x="7921747" y="-270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C00013B-564A-452E-9D18-23C04CB24BBF}"/>
              </a:ext>
            </a:extLst>
          </p:cNvPr>
          <p:cNvSpPr/>
          <p:nvPr/>
        </p:nvSpPr>
        <p:spPr>
          <a:xfrm>
            <a:off x="2528733" y="23086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460FA25-D80D-4927-8EE8-8F79320D6908}"/>
              </a:ext>
            </a:extLst>
          </p:cNvPr>
          <p:cNvSpPr/>
          <p:nvPr/>
        </p:nvSpPr>
        <p:spPr>
          <a:xfrm>
            <a:off x="7632268" y="2301052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40CCA37-323C-47C9-98A8-8D768872B059}"/>
              </a:ext>
            </a:extLst>
          </p:cNvPr>
          <p:cNvSpPr/>
          <p:nvPr/>
        </p:nvSpPr>
        <p:spPr>
          <a:xfrm>
            <a:off x="8674654" y="522478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PUT PODIUM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755EC-213A-5C11-6DD3-192C111C873A}"/>
              </a:ext>
            </a:extLst>
          </p:cNvPr>
          <p:cNvSpPr/>
          <p:nvPr/>
        </p:nvSpPr>
        <p:spPr>
          <a:xfrm>
            <a:off x="5599134" y="4637314"/>
            <a:ext cx="2964503" cy="2215662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9908515D-4A63-940B-95D4-1559C286F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3588"/>
          <a:stretch/>
        </p:blipFill>
        <p:spPr>
          <a:xfrm>
            <a:off x="5610930" y="4868097"/>
            <a:ext cx="2950962" cy="1726133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1E63B5A-51F4-4073-405D-8D3CDCF7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7353" r="3913"/>
          <a:stretch/>
        </p:blipFill>
        <p:spPr>
          <a:xfrm>
            <a:off x="5591503" y="4700875"/>
            <a:ext cx="2982832" cy="20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4934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2" y="1690688"/>
            <a:ext cx="6797386" cy="4486275"/>
          </a:xfrm>
        </p:spPr>
      </p:pic>
      <p:sp>
        <p:nvSpPr>
          <p:cNvPr id="8" name="Flowchart: Manual Input 7"/>
          <p:cNvSpPr/>
          <p:nvPr/>
        </p:nvSpPr>
        <p:spPr>
          <a:xfrm rot="5400000" flipV="1">
            <a:off x="5969853" y="2549899"/>
            <a:ext cx="4486276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961" t="3750" r="25606" b="5479"/>
          <a:stretch/>
        </p:blipFill>
        <p:spPr>
          <a:xfrm>
            <a:off x="7282167" y="1690687"/>
            <a:ext cx="2314751" cy="3160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961" t="15521" r="25606" b="5478"/>
          <a:stretch/>
        </p:blipFill>
        <p:spPr>
          <a:xfrm>
            <a:off x="7286063" y="2763326"/>
            <a:ext cx="2310854" cy="274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961" t="16149" r="25606" b="5478"/>
          <a:stretch/>
        </p:blipFill>
        <p:spPr>
          <a:xfrm>
            <a:off x="7198892" y="3333510"/>
            <a:ext cx="2411850" cy="2843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110" t="30814" r="34621" b="56424"/>
          <a:stretch/>
        </p:blipFill>
        <p:spPr>
          <a:xfrm>
            <a:off x="7198892" y="3653419"/>
            <a:ext cx="2278811" cy="798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828" y="2574571"/>
            <a:ext cx="1984937" cy="4604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93059" y="3034972"/>
            <a:ext cx="149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Class4</a:t>
            </a:r>
          </a:p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Class5</a:t>
            </a:r>
          </a:p>
        </p:txBody>
      </p:sp>
      <p:sp>
        <p:nvSpPr>
          <p:cNvPr id="19" name="Oval 18"/>
          <p:cNvSpPr/>
          <p:nvPr/>
        </p:nvSpPr>
        <p:spPr>
          <a:xfrm>
            <a:off x="7079678" y="4310063"/>
            <a:ext cx="306960" cy="333375"/>
          </a:xfrm>
          <a:prstGeom prst="ellipse">
            <a:avLst/>
          </a:pr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2596" y="4647619"/>
            <a:ext cx="312737" cy="381730"/>
          </a:xfrm>
          <a:custGeom>
            <a:avLst/>
            <a:gdLst>
              <a:gd name="connsiteX0" fmla="*/ 0 w 306960"/>
              <a:gd name="connsiteY0" fmla="*/ 166688 h 333375"/>
              <a:gd name="connsiteX1" fmla="*/ 153480 w 306960"/>
              <a:gd name="connsiteY1" fmla="*/ 0 h 333375"/>
              <a:gd name="connsiteX2" fmla="*/ 306960 w 306960"/>
              <a:gd name="connsiteY2" fmla="*/ 166688 h 333375"/>
              <a:gd name="connsiteX3" fmla="*/ 153480 w 306960"/>
              <a:gd name="connsiteY3" fmla="*/ 333376 h 333375"/>
              <a:gd name="connsiteX4" fmla="*/ 0 w 306960"/>
              <a:gd name="connsiteY4" fmla="*/ 166688 h 333375"/>
              <a:gd name="connsiteX0" fmla="*/ 0 w 311552"/>
              <a:gd name="connsiteY0" fmla="*/ 181704 h 348392"/>
              <a:gd name="connsiteX1" fmla="*/ 153480 w 311552"/>
              <a:gd name="connsiteY1" fmla="*/ 15016 h 348392"/>
              <a:gd name="connsiteX2" fmla="*/ 295037 w 311552"/>
              <a:gd name="connsiteY2" fmla="*/ 26776 h 348392"/>
              <a:gd name="connsiteX3" fmla="*/ 306960 w 311552"/>
              <a:gd name="connsiteY3" fmla="*/ 181704 h 348392"/>
              <a:gd name="connsiteX4" fmla="*/ 153480 w 311552"/>
              <a:gd name="connsiteY4" fmla="*/ 348392 h 348392"/>
              <a:gd name="connsiteX5" fmla="*/ 0 w 311552"/>
              <a:gd name="connsiteY5" fmla="*/ 181704 h 348392"/>
              <a:gd name="connsiteX0" fmla="*/ 1185 w 312737"/>
              <a:gd name="connsiteY0" fmla="*/ 181704 h 381730"/>
              <a:gd name="connsiteX1" fmla="*/ 154665 w 312737"/>
              <a:gd name="connsiteY1" fmla="*/ 15016 h 381730"/>
              <a:gd name="connsiteX2" fmla="*/ 296222 w 312737"/>
              <a:gd name="connsiteY2" fmla="*/ 26776 h 381730"/>
              <a:gd name="connsiteX3" fmla="*/ 308145 w 312737"/>
              <a:gd name="connsiteY3" fmla="*/ 181704 h 381730"/>
              <a:gd name="connsiteX4" fmla="*/ 240390 w 312737"/>
              <a:gd name="connsiteY4" fmla="*/ 381730 h 381730"/>
              <a:gd name="connsiteX5" fmla="*/ 1185 w 312737"/>
              <a:gd name="connsiteY5" fmla="*/ 181704 h 38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737" h="381730">
                <a:moveTo>
                  <a:pt x="1185" y="181704"/>
                </a:moveTo>
                <a:cubicBezTo>
                  <a:pt x="-13103" y="120585"/>
                  <a:pt x="105492" y="40837"/>
                  <a:pt x="154665" y="15016"/>
                </a:cubicBezTo>
                <a:cubicBezTo>
                  <a:pt x="203838" y="-10805"/>
                  <a:pt x="270642" y="-1005"/>
                  <a:pt x="296222" y="26776"/>
                </a:cubicBezTo>
                <a:cubicBezTo>
                  <a:pt x="321802" y="54557"/>
                  <a:pt x="310704" y="126911"/>
                  <a:pt x="308145" y="181704"/>
                </a:cubicBezTo>
                <a:cubicBezTo>
                  <a:pt x="305587" y="236497"/>
                  <a:pt x="325155" y="381730"/>
                  <a:pt x="240390" y="381730"/>
                </a:cubicBezTo>
                <a:cubicBezTo>
                  <a:pt x="155625" y="381730"/>
                  <a:pt x="15473" y="242823"/>
                  <a:pt x="1185" y="181704"/>
                </a:cubicBezTo>
                <a:close/>
              </a:path>
            </a:pathLst>
          </a:cu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217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woman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25D2E-0354-9A98-D433-257912956899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298E5-7642-6327-E594-73326BAB9E7C}"/>
              </a:ext>
            </a:extLst>
          </p:cNvPr>
          <p:cNvSpPr/>
          <p:nvPr/>
        </p:nvSpPr>
        <p:spPr>
          <a:xfrm>
            <a:off x="7222560" y="3876851"/>
            <a:ext cx="2314750" cy="500496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ELENA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36310-D986-95F7-48FB-60871B9F8A30}"/>
              </a:ext>
            </a:extLst>
          </p:cNvPr>
          <p:cNvSpPr/>
          <p:nvPr/>
        </p:nvSpPr>
        <p:spPr>
          <a:xfrm>
            <a:off x="7686292" y="5177312"/>
            <a:ext cx="1355350" cy="500496"/>
          </a:xfrm>
          <a:prstGeom prst="rect">
            <a:avLst/>
          </a:prstGeom>
          <a:solidFill>
            <a:srgbClr val="864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3118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5400000" flipV="1">
            <a:off x="6869796" y="1649956"/>
            <a:ext cx="2686389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61" t="48524" r="30620" b="35392"/>
          <a:stretch/>
        </p:blipFill>
        <p:spPr>
          <a:xfrm>
            <a:off x="7292976" y="3801968"/>
            <a:ext cx="2037789" cy="559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man</a:t>
            </a:r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0308A8-F4A7-4657-B6FF-4DCAE053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54320" r="62641" b="22617"/>
          <a:stretch/>
        </p:blipFill>
        <p:spPr>
          <a:xfrm>
            <a:off x="2798088" y="1753894"/>
            <a:ext cx="2255026" cy="2605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1260FE8-B1AB-449C-9D00-D83A5264B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6" t="54945" r="21674" b="23896"/>
          <a:stretch/>
        </p:blipFill>
        <p:spPr>
          <a:xfrm>
            <a:off x="4979216" y="1750397"/>
            <a:ext cx="2289128" cy="260528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57B0316-CC9A-4F91-B61A-D6F1ED5980AF}"/>
              </a:ext>
            </a:extLst>
          </p:cNvPr>
          <p:cNvGrpSpPr/>
          <p:nvPr/>
        </p:nvGrpSpPr>
        <p:grpSpPr>
          <a:xfrm>
            <a:off x="7282167" y="1690687"/>
            <a:ext cx="2314751" cy="1344285"/>
            <a:chOff x="7282167" y="1690687"/>
            <a:chExt cx="2314751" cy="134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1961" t="3750" r="25606" b="72236"/>
            <a:stretch/>
          </p:blipFill>
          <p:spPr>
            <a:xfrm>
              <a:off x="7282167" y="1690687"/>
              <a:ext cx="2314751" cy="8361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828" y="2574571"/>
              <a:ext cx="1984937" cy="460401"/>
            </a:xfrm>
            <a:prstGeom prst="rect">
              <a:avLst/>
            </a:prstGeom>
          </p:spPr>
        </p:pic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D9D3982A-E7B6-4070-A6D5-6B16986F9EC1}"/>
              </a:ext>
            </a:extLst>
          </p:cNvPr>
          <p:cNvSpPr/>
          <p:nvPr/>
        </p:nvSpPr>
        <p:spPr>
          <a:xfrm>
            <a:off x="8147012" y="3293874"/>
            <a:ext cx="5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LEO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6EC43-9867-14AD-F470-EEA9E3C48CA8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CLASS 6, CLASS 7</a:t>
            </a:r>
          </a:p>
        </p:txBody>
      </p:sp>
    </p:spTree>
    <p:extLst>
      <p:ext uri="{BB962C8B-B14F-4D97-AF65-F5344CB8AC3E}">
        <p14:creationId xmlns:p14="http://schemas.microsoft.com/office/powerpoint/2010/main" val="42152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532DE-F330-4422-BBA1-D0DD7D739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" y="91440"/>
            <a:ext cx="6638346" cy="662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81A32A4-7273-4674-B2A4-2EC830DE383B}"/>
              </a:ext>
            </a:extLst>
          </p:cNvPr>
          <p:cNvSpPr/>
          <p:nvPr/>
        </p:nvSpPr>
        <p:spPr>
          <a:xfrm>
            <a:off x="1817891" y="5663285"/>
            <a:ext cx="221381" cy="57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828F8-F6AA-4A6C-9E23-CB7EEFFFFB82}"/>
              </a:ext>
            </a:extLst>
          </p:cNvPr>
          <p:cNvSpPr/>
          <p:nvPr/>
        </p:nvSpPr>
        <p:spPr>
          <a:xfrm>
            <a:off x="1719229" y="55908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/>
              <a:t>5</a:t>
            </a:r>
            <a:endParaRPr lang="en-US" sz="40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31A12F0-C9DA-4E0A-8FDD-AD5887457053}"/>
              </a:ext>
            </a:extLst>
          </p:cNvPr>
          <p:cNvSpPr/>
          <p:nvPr/>
        </p:nvSpPr>
        <p:spPr>
          <a:xfrm>
            <a:off x="6294898" y="4638391"/>
            <a:ext cx="891348" cy="36933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0F29FC0-D9AF-48B7-B0E7-64FB76C208AD}"/>
              </a:ext>
            </a:extLst>
          </p:cNvPr>
          <p:cNvSpPr/>
          <p:nvPr/>
        </p:nvSpPr>
        <p:spPr>
          <a:xfrm>
            <a:off x="6248802" y="4610686"/>
            <a:ext cx="93744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Tbk</a:t>
            </a:r>
            <a:endParaRPr lang="it-IT" sz="1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EA729-A863-8FAA-6F31-603A51D1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339" y="4339771"/>
            <a:ext cx="4190933" cy="23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80" y="1907304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7"/>
          <a:stretch/>
        </p:blipFill>
        <p:spPr bwMode="auto">
          <a:xfrm>
            <a:off x="2623071" y="1907303"/>
            <a:ext cx="110543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48788" y="1907302"/>
            <a:ext cx="1079717" cy="3886201"/>
          </a:xfrm>
          <a:prstGeom prst="rect">
            <a:avLst/>
          </a:prstGeom>
          <a:gradFill>
            <a:gsLst>
              <a:gs pos="76020">
                <a:srgbClr val="ACB9BF"/>
              </a:gs>
              <a:gs pos="0">
                <a:srgbClr val="B6C4C5"/>
              </a:gs>
              <a:gs pos="56000">
                <a:srgbClr val="B3C2C5"/>
              </a:gs>
              <a:gs pos="100000">
                <a:srgbClr val="9CAE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66096" y="1984486"/>
            <a:ext cx="39880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Calibri" panose="020F0502020204030204" pitchFamily="34" charset="0"/>
              </a:rPr>
              <a:t>“Assignments are not stressful at all"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Pietro, Ex PDAI Student, 24 years old </a:t>
            </a:r>
          </a:p>
        </p:txBody>
      </p:sp>
    </p:spTree>
    <p:extLst>
      <p:ext uri="{BB962C8B-B14F-4D97-AF65-F5344CB8AC3E}">
        <p14:creationId xmlns:p14="http://schemas.microsoft.com/office/powerpoint/2010/main" val="421387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163</Words>
  <Application>Microsoft Macintosh PowerPoint</Application>
  <PresentationFormat>Widescreen</PresentationFormat>
  <Paragraphs>43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Scuola Superiore Sant'Anna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Licari</dc:creator>
  <cp:lastModifiedBy>Andrea Vandin</cp:lastModifiedBy>
  <cp:revision>8</cp:revision>
  <dcterms:created xsi:type="dcterms:W3CDTF">2022-02-23T15:18:05Z</dcterms:created>
  <dcterms:modified xsi:type="dcterms:W3CDTF">2026-02-26T07:49:39Z</dcterms:modified>
</cp:coreProperties>
</file>